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3" Type="http://schemas.microsoft.com/office/2007/relationships/hdphoto" Target="../media/hdphoto1.wdp"/><Relationship Id="rId21" Type="http://schemas.openxmlformats.org/officeDocument/2006/relationships/image" Target="../media/image23.jpg"/><Relationship Id="rId7" Type="http://schemas.openxmlformats.org/officeDocument/2006/relationships/image" Target="../media/image6.jp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jpg"/><Relationship Id="rId5" Type="http://schemas.openxmlformats.org/officeDocument/2006/relationships/image" Target="../media/image3.jpeg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2.jpg"/><Relationship Id="rId9" Type="http://schemas.openxmlformats.org/officeDocument/2006/relationships/image" Target="../media/image11.jpg"/><Relationship Id="rId14" Type="http://schemas.openxmlformats.org/officeDocument/2006/relationships/image" Target="../media/image16.jpeg"/><Relationship Id="rId22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0CFDBC19-B234-21FA-C46A-E19C1AF2F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3" y="2179950"/>
            <a:ext cx="1438988" cy="1762321"/>
          </a:xfrm>
          <a:prstGeom prst="rect">
            <a:avLst/>
          </a:prstGeom>
        </p:spPr>
      </p:pic>
      <p:pic>
        <p:nvPicPr>
          <p:cNvPr id="4" name="Picture 3" descr="A person with short black hair&#10;&#10;Description automatically generated with low confidence">
            <a:extLst>
              <a:ext uri="{FF2B5EF4-FFF2-40B4-BE49-F238E27FC236}">
                <a16:creationId xmlns:a16="http://schemas.microsoft.com/office/drawing/2014/main" id="{A385043B-A103-4C0F-2C77-21D0460E5CF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6322"/>
          <a:stretch/>
        </p:blipFill>
        <p:spPr>
          <a:xfrm>
            <a:off x="1815733" y="4114474"/>
            <a:ext cx="1475548" cy="1755865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6FAA0EAE-0433-12BD-108D-28E3FA9B2C8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10967"/>
          <a:stretch/>
        </p:blipFill>
        <p:spPr>
          <a:xfrm>
            <a:off x="3332408" y="2165224"/>
            <a:ext cx="1438988" cy="17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134</cp:revision>
  <dcterms:created xsi:type="dcterms:W3CDTF">2022-04-09T03:14:10Z</dcterms:created>
  <dcterms:modified xsi:type="dcterms:W3CDTF">2023-08-12T01:34:15Z</dcterms:modified>
</cp:coreProperties>
</file>